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A929-61C3-4853-AFEC-E3925A711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265EA-04A8-4804-B1F8-5423CB6E9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9FFE2-66C1-4D7C-86FB-88B2DB5F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2705A-8003-4717-9197-A4ADA77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47F1-68E8-4B6E-8608-FDBADEBF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47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3638-F27F-4AB1-B7CB-91A6BA45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30C85-4211-4E95-9B7C-BA867092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A17DA-BB30-46C7-9AEB-13A543EA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E30DF-9645-497F-B5ED-F7C01A85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9A05F-54BD-47FF-BCF8-57D9546D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05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636EF-5A42-461C-BD82-37BC078B0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7AEC5-102D-4A81-97B1-3E2222A2D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33C49-6D44-4691-B916-87654B0E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6E210-7575-4F1C-B2C0-8E1BB507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575F5-C37B-40CF-B88E-B6F1B41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47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0EBA-6BE3-4805-8C9A-34B5563F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ECEE-FB0E-43D4-B598-51F9767CF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1FC4F-E187-4E77-89FC-CDD543A4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7AF44-F7E2-42AA-8C62-FD4F060C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34522-CA9D-49F3-810A-DA7CAC4E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88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D3DC-36C1-4CC6-96AE-05EFCD55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766C-E28C-4AF6-9CD7-05E25A898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FE10-63DC-4027-A7B5-1A941879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8453-2E27-493F-9428-94972A68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4501-A4B7-4171-9EF7-824A9665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51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9991-A810-4D94-A013-D90ECCD6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B711-EBA0-4E31-8ECE-773D7D1C1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4D04D-F0D2-4E21-BDCC-2BD074C64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67942-CF39-4F26-BEFA-963E81CB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3D845-1D3C-4950-BC0C-E06F4A5A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9E485-52A6-45C3-B800-D8DC2BA2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E8CF-B388-4F89-BCAC-AEEFB942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9CF57-1796-4BA6-814D-38BF95FA9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DA676-BE71-466C-82A8-BBEC5FF2F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E1AF5-11C5-47DB-98C7-54C153A45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77D9A-E3C5-45BD-99AD-2CAFFC157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1A1EE-80D0-417B-AC4B-CD3B5BFE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E171D-0301-4F61-8C5C-1942551E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227E8-4A9C-449D-A749-5E6EC27D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10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30FE-5FE5-4BC8-A760-4CA9B6FA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F8303-2B12-4EA8-B56A-D33ACD74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9E33-7D30-4E32-A19A-3C65C6C8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5527B-060A-484A-BD3C-0A1579D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47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739F1-E03A-402D-8588-2459C192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41AAD-85F1-4250-BCDD-FD71CE29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68C48-9D54-46BB-8DB5-43CEC56C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63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8C-6F4C-4B9C-AE8E-F611DD5B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B750-9148-4873-9670-6B34879C4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BF09B-3A82-43FC-800A-381301E22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5ADE7-250F-4E18-A3E7-404FF5DB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5451-83EA-4E93-AF09-3A0CC696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C952E-3115-40DC-BE59-DC63876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26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A4ED-42D4-41F8-A213-2E318ACE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88B77-0D60-4EAB-A2AE-02FE80A31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F99E-D424-40AC-811E-76D764FCA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E2957-3A9A-42D9-8C34-D6278BEC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08A30-C01C-41C9-AE28-5262D1B3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A61D7-CCDC-47B1-96E3-206D2F1D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51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B4C89-D73C-49A4-8F4B-BF71E09D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6D823-F415-421C-89FD-634E9086B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067D-C5CB-48C2-9F29-897DB168C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39D7F-02A5-4096-B16A-B266FB39F176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DA7B-1DB6-4979-9970-4F8AD22CF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92B6B-DEA7-42D5-B2A2-2044408A8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D6A73-91AA-441B-94B6-5C5B4D0CB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50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F6F8F-5A74-4294-A3CE-0DA11F8C3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D24C2-06BF-4A3B-93C4-01B691ABECE0}"/>
              </a:ext>
            </a:extLst>
          </p:cNvPr>
          <p:cNvSpPr txBox="1"/>
          <p:nvPr/>
        </p:nvSpPr>
        <p:spPr>
          <a:xfrm>
            <a:off x="4426223" y="874829"/>
            <a:ext cx="3684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Topic: </a:t>
            </a:r>
            <a:endParaRPr lang="en-IN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77102-0D6C-412F-BB90-D88CE20CE21E}"/>
              </a:ext>
            </a:extLst>
          </p:cNvPr>
          <p:cNvSpPr txBox="1"/>
          <p:nvPr/>
        </p:nvSpPr>
        <p:spPr>
          <a:xfrm>
            <a:off x="5294244" y="2351782"/>
            <a:ext cx="36841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latin typeface="Bahnschrift Light SemiCondensed" panose="020B0502040204020203" pitchFamily="34" charset="0"/>
              </a:rPr>
              <a:t>Deliciosso</a:t>
            </a:r>
            <a:r>
              <a:rPr lang="en-US" sz="3600" b="1" dirty="0">
                <a:latin typeface="Bahnschrift Light SemiCondensed" panose="020B0502040204020203" pitchFamily="34" charset="0"/>
              </a:rPr>
              <a:t> App - UI DESIGN </a:t>
            </a:r>
            <a:endParaRPr lang="en-IN" sz="3600" b="1" dirty="0">
              <a:effectLst/>
            </a:endParaRPr>
          </a:p>
          <a:p>
            <a:br>
              <a:rPr lang="en-IN" sz="3200" dirty="0"/>
            </a:br>
            <a:endParaRPr lang="en-IN" sz="3000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CFCBD-091F-4607-91E3-D8EB40282AE8}"/>
              </a:ext>
            </a:extLst>
          </p:cNvPr>
          <p:cNvSpPr txBox="1"/>
          <p:nvPr/>
        </p:nvSpPr>
        <p:spPr>
          <a:xfrm>
            <a:off x="3107633" y="3683464"/>
            <a:ext cx="5208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Presented by: </a:t>
            </a:r>
            <a:endParaRPr lang="en-IN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994AB-28C8-492B-8C8B-E264D45AAEA1}"/>
              </a:ext>
            </a:extLst>
          </p:cNvPr>
          <p:cNvSpPr txBox="1"/>
          <p:nvPr/>
        </p:nvSpPr>
        <p:spPr>
          <a:xfrm>
            <a:off x="4883427" y="4756055"/>
            <a:ext cx="359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SemiCondensed" panose="020B0502040204020203" pitchFamily="34" charset="0"/>
              </a:rPr>
              <a:t>Shilpa Gaikwad</a:t>
            </a:r>
            <a:endParaRPr lang="en-IN" sz="36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40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8B44A-5BCE-464E-A236-99AB47D38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69E7C-1A07-471A-A17D-478807C3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79" y="442832"/>
            <a:ext cx="2952583" cy="5703055"/>
          </a:xfrm>
          <a:prstGeom prst="rect">
            <a:avLst/>
          </a:prstGeom>
        </p:spPr>
      </p:pic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07824800-CE04-4488-9ED2-23DB6BE2A014}"/>
              </a:ext>
            </a:extLst>
          </p:cNvPr>
          <p:cNvSpPr/>
          <p:nvPr/>
        </p:nvSpPr>
        <p:spPr>
          <a:xfrm>
            <a:off x="9124121" y="6304723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0D3D7-C938-4527-941D-5CAC83BF819B}"/>
              </a:ext>
            </a:extLst>
          </p:cNvPr>
          <p:cNvSpPr txBox="1"/>
          <p:nvPr/>
        </p:nvSpPr>
        <p:spPr>
          <a:xfrm>
            <a:off x="9696142" y="6329832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C3D7A-0A0A-4232-9DA6-41F1D4BEE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77" y="442832"/>
            <a:ext cx="2952583" cy="5703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89D93-6E16-49D3-A004-58DE02D84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6" y="442832"/>
            <a:ext cx="2952583" cy="5703055"/>
          </a:xfrm>
          <a:prstGeom prst="rect">
            <a:avLst/>
          </a:prstGeom>
        </p:spPr>
      </p:pic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1CA81CF2-AD09-41C1-9C0D-801AAEE40877}"/>
              </a:ext>
            </a:extLst>
          </p:cNvPr>
          <p:cNvSpPr/>
          <p:nvPr/>
        </p:nvSpPr>
        <p:spPr>
          <a:xfrm>
            <a:off x="4956313" y="6304723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06A2C-3197-4904-8AFA-3F2F8F6B7926}"/>
              </a:ext>
            </a:extLst>
          </p:cNvPr>
          <p:cNvSpPr txBox="1"/>
          <p:nvPr/>
        </p:nvSpPr>
        <p:spPr>
          <a:xfrm>
            <a:off x="5528334" y="6329832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59EA3803-09BB-482C-A1BF-F724A1A01171}"/>
              </a:ext>
            </a:extLst>
          </p:cNvPr>
          <p:cNvSpPr/>
          <p:nvPr/>
        </p:nvSpPr>
        <p:spPr>
          <a:xfrm>
            <a:off x="943128" y="6304723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D743E-0A02-4B21-B5CA-49A5717F7E03}"/>
              </a:ext>
            </a:extLst>
          </p:cNvPr>
          <p:cNvSpPr txBox="1"/>
          <p:nvPr/>
        </p:nvSpPr>
        <p:spPr>
          <a:xfrm>
            <a:off x="1515149" y="6329832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498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B50C2-894D-46A2-9EF9-C965D1B2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67410-BE76-47C4-884F-5107DDCE0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" y="435638"/>
            <a:ext cx="2933733" cy="5620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E6996-1BDF-4141-AA04-99D0A0100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20" y="435638"/>
            <a:ext cx="2933733" cy="5620745"/>
          </a:xfrm>
          <a:prstGeom prst="rect">
            <a:avLst/>
          </a:prstGeom>
        </p:spPr>
      </p:pic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30B14979-8ADF-4AB6-A8ED-E12751D60BE5}"/>
              </a:ext>
            </a:extLst>
          </p:cNvPr>
          <p:cNvSpPr/>
          <p:nvPr/>
        </p:nvSpPr>
        <p:spPr>
          <a:xfrm>
            <a:off x="8968881" y="6300274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A6E57-71B4-421B-8E51-5A6603939916}"/>
              </a:ext>
            </a:extLst>
          </p:cNvPr>
          <p:cNvSpPr txBox="1"/>
          <p:nvPr/>
        </p:nvSpPr>
        <p:spPr>
          <a:xfrm>
            <a:off x="9540902" y="6325383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 Page</a:t>
            </a:r>
            <a:endParaRPr lang="en-IN" dirty="0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4AC9962D-27DE-4E5A-A812-4880B172F093}"/>
              </a:ext>
            </a:extLst>
          </p:cNvPr>
          <p:cNvSpPr/>
          <p:nvPr/>
        </p:nvSpPr>
        <p:spPr>
          <a:xfrm>
            <a:off x="994234" y="6274595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E5CE1-BC32-4D13-B945-63DA758ABD95}"/>
              </a:ext>
            </a:extLst>
          </p:cNvPr>
          <p:cNvSpPr txBox="1"/>
          <p:nvPr/>
        </p:nvSpPr>
        <p:spPr>
          <a:xfrm>
            <a:off x="1418303" y="6300273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11D31-ECF3-4A9A-8CAE-F33D4C0BB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61" y="435638"/>
            <a:ext cx="2963252" cy="5620745"/>
          </a:xfrm>
          <a:prstGeom prst="rect">
            <a:avLst/>
          </a:prstGeom>
        </p:spPr>
      </p:pic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819BEB2E-6109-422A-B2DE-B43728AC0FBA}"/>
              </a:ext>
            </a:extLst>
          </p:cNvPr>
          <p:cNvSpPr/>
          <p:nvPr/>
        </p:nvSpPr>
        <p:spPr>
          <a:xfrm>
            <a:off x="4981557" y="6274595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B8CA0-A5BF-4001-AA47-166DF586DD51}"/>
              </a:ext>
            </a:extLst>
          </p:cNvPr>
          <p:cNvSpPr txBox="1"/>
          <p:nvPr/>
        </p:nvSpPr>
        <p:spPr>
          <a:xfrm>
            <a:off x="5220098" y="6300273"/>
            <a:ext cx="20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Coffee detail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674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5F14F-DCEE-4FA6-AE2E-ECC71A8AE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DE1E2B-0A70-4577-8CF3-4C90A856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360730"/>
            <a:ext cx="2913015" cy="5550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6F846-6332-4AAC-A58A-AA163975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80" y="373196"/>
            <a:ext cx="2913015" cy="5523812"/>
          </a:xfrm>
          <a:prstGeom prst="rect">
            <a:avLst/>
          </a:prstGeom>
        </p:spPr>
      </p:pic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21B7D3FF-32A1-4FB2-95F4-38B7C8281779}"/>
              </a:ext>
            </a:extLst>
          </p:cNvPr>
          <p:cNvSpPr/>
          <p:nvPr/>
        </p:nvSpPr>
        <p:spPr>
          <a:xfrm>
            <a:off x="1035178" y="6236734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1CAC1-B20F-44DC-A682-A90E4B73B811}"/>
              </a:ext>
            </a:extLst>
          </p:cNvPr>
          <p:cNvSpPr txBox="1"/>
          <p:nvPr/>
        </p:nvSpPr>
        <p:spPr>
          <a:xfrm>
            <a:off x="1501183" y="6278219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Favorite Page</a:t>
            </a:r>
            <a:endParaRPr lang="en-IN" dirty="0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3EAB880-8F4A-4A08-8F73-5C4DB38D8F2F}"/>
              </a:ext>
            </a:extLst>
          </p:cNvPr>
          <p:cNvSpPr/>
          <p:nvPr/>
        </p:nvSpPr>
        <p:spPr>
          <a:xfrm>
            <a:off x="4815949" y="6240377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28629-CB41-4E0A-BABE-769EAF6DE349}"/>
              </a:ext>
            </a:extLst>
          </p:cNvPr>
          <p:cNvSpPr txBox="1"/>
          <p:nvPr/>
        </p:nvSpPr>
        <p:spPr>
          <a:xfrm>
            <a:off x="5295206" y="6278738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C1646-DB11-486D-BEF5-6EFB397C2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05" y="373196"/>
            <a:ext cx="2936006" cy="5523812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D4B4379-1BD6-4B63-AC7F-ACCEE5BAE635}"/>
              </a:ext>
            </a:extLst>
          </p:cNvPr>
          <p:cNvSpPr/>
          <p:nvPr/>
        </p:nvSpPr>
        <p:spPr>
          <a:xfrm>
            <a:off x="9085127" y="6237089"/>
            <a:ext cx="2279374" cy="437321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5DFE9-C705-4274-965B-7EC8B3ED9C63}"/>
              </a:ext>
            </a:extLst>
          </p:cNvPr>
          <p:cNvSpPr txBox="1"/>
          <p:nvPr/>
        </p:nvSpPr>
        <p:spPr>
          <a:xfrm>
            <a:off x="9392108" y="6275450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Menu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931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54339-BC8D-4594-9C8A-437B8348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228D8-918A-432D-A6CE-1B50F357B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1" y="415767"/>
            <a:ext cx="2723497" cy="5499652"/>
          </a:xfrm>
          <a:prstGeom prst="rect">
            <a:avLst/>
          </a:prstGeom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BA139BF-8E85-428B-8850-A9A60CD9267A}"/>
              </a:ext>
            </a:extLst>
          </p:cNvPr>
          <p:cNvSpPr/>
          <p:nvPr/>
        </p:nvSpPr>
        <p:spPr>
          <a:xfrm>
            <a:off x="1014829" y="6312245"/>
            <a:ext cx="2331822" cy="397645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66C93-A9D6-440F-AB28-57D7B826D9DB}"/>
              </a:ext>
            </a:extLst>
          </p:cNvPr>
          <p:cNvSpPr txBox="1"/>
          <p:nvPr/>
        </p:nvSpPr>
        <p:spPr>
          <a:xfrm>
            <a:off x="1503844" y="6331186"/>
            <a:ext cx="189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843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F9CCF-AB21-4F1F-942E-2DE186C9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6F99F-3B54-46B2-96F2-147FBF425DB3}"/>
              </a:ext>
            </a:extLst>
          </p:cNvPr>
          <p:cNvSpPr txBox="1"/>
          <p:nvPr/>
        </p:nvSpPr>
        <p:spPr>
          <a:xfrm>
            <a:off x="692333" y="4023360"/>
            <a:ext cx="4219302" cy="304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</a:t>
            </a:r>
          </a:p>
          <a:p>
            <a:r>
              <a:rPr lang="en-US" sz="9600" dirty="0"/>
              <a:t>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12513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gaikwad</dc:creator>
  <cp:lastModifiedBy>shilpa gaikwad</cp:lastModifiedBy>
  <cp:revision>14</cp:revision>
  <dcterms:created xsi:type="dcterms:W3CDTF">2021-09-06T12:27:29Z</dcterms:created>
  <dcterms:modified xsi:type="dcterms:W3CDTF">2021-11-10T05:06:46Z</dcterms:modified>
</cp:coreProperties>
</file>